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4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hap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8" name="Shape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52FD0DC-6675-473F-8E20-9C82780D4A84}" type="datetimeFigureOut">
              <a:rPr lang="en-US" smtClean="0"/>
              <a:pPr/>
              <a:t>1/5/2011</a:t>
            </a:fld>
            <a:endParaRPr lang="en-US" sz="1600" dirty="0"/>
          </a:p>
        </p:txBody>
      </p:sp>
      <p:sp>
        <p:nvSpPr>
          <p:cNvPr id="17" name="Shape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hap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2DDFEEE8-7064-4F89-9755-6A92AABB4D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D0DC-6675-473F-8E20-9C82780D4A84}" type="datetimeFigureOut">
              <a:rPr lang="en-US" smtClean="0"/>
              <a:pPr/>
              <a:t>1/5/2011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EEE8-7064-4F89-9755-6A92AABB4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D0DC-6675-473F-8E20-9C82780D4A84}" type="datetimeFigureOut">
              <a:rPr lang="en-US" smtClean="0"/>
              <a:pPr/>
              <a:t>1/5/2011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EEE8-7064-4F89-9755-6A92AABB4D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D0DC-6675-473F-8E20-9C82780D4A84}" type="datetimeFigureOut">
              <a:rPr lang="en-US" smtClean="0"/>
              <a:pPr/>
              <a:t>1/5/2011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EEE8-7064-4F89-9755-6A92AABB4D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52FD0DC-6675-473F-8E20-9C82780D4A84}" type="datetimeFigureOut">
              <a:rPr lang="en-US" smtClean="0"/>
              <a:pPr/>
              <a:t>1/5/2011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2DDFEEE8-7064-4F89-9755-6A92AABB4D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D0DC-6675-473F-8E20-9C82780D4A84}" type="datetimeFigureOut">
              <a:rPr lang="en-US" smtClean="0"/>
              <a:pPr/>
              <a:t>1/5/2011</a:t>
            </a:fld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EEE8-7064-4F89-9755-6A92AABB4D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hape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hape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D0DC-6675-473F-8E20-9C82780D4A84}" type="datetimeFigureOut">
              <a:rPr lang="en-US" smtClean="0"/>
              <a:pPr/>
              <a:t>1/5/2011</a:t>
            </a:fld>
            <a:endParaRPr lang="en-US"/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EEE8-7064-4F89-9755-6A92AABB4D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hape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Shape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D0DC-6675-473F-8E20-9C82780D4A84}" type="datetimeFigureOut">
              <a:rPr lang="en-US" smtClean="0"/>
              <a:pPr/>
              <a:t>1/5/2011</a:t>
            </a:fld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EEE8-7064-4F89-9755-6A92AABB4D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D0DC-6675-473F-8E20-9C82780D4A84}" type="datetimeFigureOut">
              <a:rPr lang="en-US" smtClean="0"/>
              <a:pPr/>
              <a:t>1/5/2011</a:t>
            </a:fld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EEE8-7064-4F89-9755-6A92AABB4D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D0DC-6675-473F-8E20-9C82780D4A84}" type="datetimeFigureOut">
              <a:rPr lang="en-US" smtClean="0"/>
              <a:pPr/>
              <a:t>1/5/2011</a:t>
            </a:fld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EEE8-7064-4F89-9755-6A92AABB4D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Shape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D0DC-6675-473F-8E20-9C82780D4A84}" type="datetimeFigureOut">
              <a:rPr lang="en-US" smtClean="0"/>
              <a:pPr/>
              <a:t>1/5/2011</a:t>
            </a:fld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EEE8-7064-4F89-9755-6A92AABB4D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652FD0DC-6675-473F-8E20-9C82780D4A84}" type="datetimeFigureOut">
              <a:rPr lang="en-US" smtClean="0"/>
              <a:pPr/>
              <a:t>1/5/2011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2DDFEEE8-7064-4F89-9755-6A92AABB4D9E}" type="slidenum">
              <a:rPr lang="en-US" smtClean="0"/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latinLnBrk="0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latinLnBrk="0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latinLnBrk="0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latinLnBrk="0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latinLnBrk="0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latinLnBrk="0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latinLnBrk="0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latinLnBrk="0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latinLnBrk="0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latinLnBrk="0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Litware, Inc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95400" y="3810000"/>
            <a:ext cx="6858000" cy="990600"/>
          </a:xfrm>
          <a:prstGeom prst="rect">
            <a:avLst/>
          </a:prstGeom>
        </p:spPr>
        <p:txBody>
          <a:bodyPr vert="horz" anchor="t" anchorCtr="0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r" rtl="0" latinLnBrk="0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Developer Orientation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Are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Develop industry-leading educational software for children, including:</a:t>
            </a:r>
          </a:p>
          <a:p>
            <a:pPr lvl="1"/>
            <a:r>
              <a:rPr lang="en-US" dirty="0" smtClean="0"/>
              <a:t>Basic, remedial, and advanced reading tutorials</a:t>
            </a:r>
          </a:p>
          <a:p>
            <a:pPr lvl="1"/>
            <a:r>
              <a:rPr lang="en-US" dirty="0" smtClean="0"/>
              <a:t>Phonics/phonetics tutorials</a:t>
            </a:r>
          </a:p>
          <a:p>
            <a:pPr lvl="1"/>
            <a:r>
              <a:rPr lang="en-US" dirty="0" smtClean="0"/>
              <a:t>Writing tutorials</a:t>
            </a:r>
          </a:p>
          <a:p>
            <a:r>
              <a:rPr lang="en-US" dirty="0" smtClean="0"/>
              <a:t>Currently offer 22 products</a:t>
            </a:r>
          </a:p>
          <a:p>
            <a:r>
              <a:rPr lang="en-US" dirty="0" smtClean="0"/>
              <a:t>North American market share = 48%</a:t>
            </a:r>
          </a:p>
          <a:p>
            <a:r>
              <a:rPr lang="en-US" dirty="0" smtClean="0"/>
              <a:t>Products translated into 15 languages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Development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Life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Needs/Market analysis</a:t>
            </a:r>
          </a:p>
          <a:p>
            <a:r>
              <a:rPr lang="en-US" dirty="0" smtClean="0"/>
              <a:t>Design/Proof of concept</a:t>
            </a:r>
          </a:p>
          <a:p>
            <a:r>
              <a:rPr lang="en-US" dirty="0" smtClean="0"/>
              <a:t>Development</a:t>
            </a:r>
          </a:p>
          <a:p>
            <a:r>
              <a:rPr lang="en-US" dirty="0" smtClean="0"/>
              <a:t>Testing</a:t>
            </a:r>
          </a:p>
          <a:p>
            <a:r>
              <a:rPr lang="en-US" dirty="0" smtClean="0"/>
              <a:t>Roll-out</a:t>
            </a:r>
          </a:p>
          <a:p>
            <a:r>
              <a:rPr lang="en-US" dirty="0" smtClean="0"/>
              <a:t>Update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</TotalTime>
  <Words>60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Origin</vt:lpstr>
      <vt:lpstr>PowerPoint Presentation</vt:lpstr>
      <vt:lpstr>Who We Are</vt:lpstr>
      <vt:lpstr>Product Development Group</vt:lpstr>
      <vt:lpstr>Development Life Process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Developer Orientation</dc:title>
  <dc:creator>Tim Huddleston</dc:creator>
  <cp:lastModifiedBy>Faithe</cp:lastModifiedBy>
  <cp:revision>7</cp:revision>
  <dcterms:created xsi:type="dcterms:W3CDTF">2006-11-21T16:08:16Z</dcterms:created>
  <dcterms:modified xsi:type="dcterms:W3CDTF">2011-01-05T18:42:57Z</dcterms:modified>
</cp:coreProperties>
</file>